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59" r:id="rId5"/>
    <p:sldId id="260" r:id="rId6"/>
    <p:sldId id="261" r:id="rId7"/>
    <p:sldId id="262" r:id="rId8"/>
    <p:sldId id="264" r:id="rId9"/>
    <p:sldId id="263" r:id="rId10"/>
    <p:sldId id="265" r:id="rId11"/>
    <p:sldId id="266" r:id="rId12"/>
    <p:sldId id="267"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6" d="100"/>
          <a:sy n="66" d="100"/>
        </p:scale>
        <p:origin x="668" y="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A6B192-F130-49E4-A94A-93A8DCA87AB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3C376A0-D132-4FF1-8929-3E4A7E8123E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245B99F-C12F-4605-8B53-93971A6E51C0}"/>
              </a:ext>
            </a:extLst>
          </p:cNvPr>
          <p:cNvSpPr>
            <a:spLocks noGrp="1"/>
          </p:cNvSpPr>
          <p:nvPr>
            <p:ph type="dt" sz="half" idx="10"/>
          </p:nvPr>
        </p:nvSpPr>
        <p:spPr/>
        <p:txBody>
          <a:bodyPr/>
          <a:lstStyle/>
          <a:p>
            <a:fld id="{B74BD658-8D04-4AD7-B04E-6F6B5B237502}" type="datetimeFigureOut">
              <a:rPr lang="en-US" smtClean="0"/>
              <a:t>8/17/2025</a:t>
            </a:fld>
            <a:endParaRPr lang="en-US"/>
          </a:p>
        </p:txBody>
      </p:sp>
      <p:sp>
        <p:nvSpPr>
          <p:cNvPr id="5" name="Footer Placeholder 4">
            <a:extLst>
              <a:ext uri="{FF2B5EF4-FFF2-40B4-BE49-F238E27FC236}">
                <a16:creationId xmlns:a16="http://schemas.microsoft.com/office/drawing/2014/main" id="{DBD0A7BE-6954-4632-A990-EAEC576A00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C31053-1B82-48A6-9A0B-41944E30CA63}"/>
              </a:ext>
            </a:extLst>
          </p:cNvPr>
          <p:cNvSpPr>
            <a:spLocks noGrp="1"/>
          </p:cNvSpPr>
          <p:nvPr>
            <p:ph type="sldNum" sz="quarter" idx="12"/>
          </p:nvPr>
        </p:nvSpPr>
        <p:spPr/>
        <p:txBody>
          <a:bodyPr/>
          <a:lstStyle/>
          <a:p>
            <a:fld id="{DCDD49DC-15A1-4BAC-BD4A-63F9920B35D2}" type="slidenum">
              <a:rPr lang="en-US" smtClean="0"/>
              <a:t>‹#›</a:t>
            </a:fld>
            <a:endParaRPr lang="en-US"/>
          </a:p>
        </p:txBody>
      </p:sp>
    </p:spTree>
    <p:extLst>
      <p:ext uri="{BB962C8B-B14F-4D97-AF65-F5344CB8AC3E}">
        <p14:creationId xmlns:p14="http://schemas.microsoft.com/office/powerpoint/2010/main" val="3445436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B9AC09-3C59-41BF-9E0F-94432DB6ADE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1208811-D078-4FDA-96F0-CEFB7143092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5E6F1DC-3216-476B-980B-A5818039C148}"/>
              </a:ext>
            </a:extLst>
          </p:cNvPr>
          <p:cNvSpPr>
            <a:spLocks noGrp="1"/>
          </p:cNvSpPr>
          <p:nvPr>
            <p:ph type="dt" sz="half" idx="10"/>
          </p:nvPr>
        </p:nvSpPr>
        <p:spPr/>
        <p:txBody>
          <a:bodyPr/>
          <a:lstStyle/>
          <a:p>
            <a:fld id="{B74BD658-8D04-4AD7-B04E-6F6B5B237502}" type="datetimeFigureOut">
              <a:rPr lang="en-US" smtClean="0"/>
              <a:t>8/17/2025</a:t>
            </a:fld>
            <a:endParaRPr lang="en-US"/>
          </a:p>
        </p:txBody>
      </p:sp>
      <p:sp>
        <p:nvSpPr>
          <p:cNvPr id="5" name="Footer Placeholder 4">
            <a:extLst>
              <a:ext uri="{FF2B5EF4-FFF2-40B4-BE49-F238E27FC236}">
                <a16:creationId xmlns:a16="http://schemas.microsoft.com/office/drawing/2014/main" id="{EAAA1698-CD19-48D2-A98B-E7D2B3D389F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F7C163-270A-4953-9E77-F8FD8F86762B}"/>
              </a:ext>
            </a:extLst>
          </p:cNvPr>
          <p:cNvSpPr>
            <a:spLocks noGrp="1"/>
          </p:cNvSpPr>
          <p:nvPr>
            <p:ph type="sldNum" sz="quarter" idx="12"/>
          </p:nvPr>
        </p:nvSpPr>
        <p:spPr/>
        <p:txBody>
          <a:bodyPr/>
          <a:lstStyle/>
          <a:p>
            <a:fld id="{DCDD49DC-15A1-4BAC-BD4A-63F9920B35D2}" type="slidenum">
              <a:rPr lang="en-US" smtClean="0"/>
              <a:t>‹#›</a:t>
            </a:fld>
            <a:endParaRPr lang="en-US"/>
          </a:p>
        </p:txBody>
      </p:sp>
    </p:spTree>
    <p:extLst>
      <p:ext uri="{BB962C8B-B14F-4D97-AF65-F5344CB8AC3E}">
        <p14:creationId xmlns:p14="http://schemas.microsoft.com/office/powerpoint/2010/main" val="24589519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140CBDC-801C-43FE-920D-3B3B3C22837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298EEBE-AE03-4322-AEE7-E2EDB3B8187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75EFE9-F76C-4EC3-82B4-EA5E3E04B8EB}"/>
              </a:ext>
            </a:extLst>
          </p:cNvPr>
          <p:cNvSpPr>
            <a:spLocks noGrp="1"/>
          </p:cNvSpPr>
          <p:nvPr>
            <p:ph type="dt" sz="half" idx="10"/>
          </p:nvPr>
        </p:nvSpPr>
        <p:spPr/>
        <p:txBody>
          <a:bodyPr/>
          <a:lstStyle/>
          <a:p>
            <a:fld id="{B74BD658-8D04-4AD7-B04E-6F6B5B237502}" type="datetimeFigureOut">
              <a:rPr lang="en-US" smtClean="0"/>
              <a:t>8/17/2025</a:t>
            </a:fld>
            <a:endParaRPr lang="en-US"/>
          </a:p>
        </p:txBody>
      </p:sp>
      <p:sp>
        <p:nvSpPr>
          <p:cNvPr id="5" name="Footer Placeholder 4">
            <a:extLst>
              <a:ext uri="{FF2B5EF4-FFF2-40B4-BE49-F238E27FC236}">
                <a16:creationId xmlns:a16="http://schemas.microsoft.com/office/drawing/2014/main" id="{A2E13716-9E5F-4C3C-BBF0-77F2C6D422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6BA0EF4-ED50-4856-96D0-C6632270C637}"/>
              </a:ext>
            </a:extLst>
          </p:cNvPr>
          <p:cNvSpPr>
            <a:spLocks noGrp="1"/>
          </p:cNvSpPr>
          <p:nvPr>
            <p:ph type="sldNum" sz="quarter" idx="12"/>
          </p:nvPr>
        </p:nvSpPr>
        <p:spPr/>
        <p:txBody>
          <a:bodyPr/>
          <a:lstStyle/>
          <a:p>
            <a:fld id="{DCDD49DC-15A1-4BAC-BD4A-63F9920B35D2}" type="slidenum">
              <a:rPr lang="en-US" smtClean="0"/>
              <a:t>‹#›</a:t>
            </a:fld>
            <a:endParaRPr lang="en-US"/>
          </a:p>
        </p:txBody>
      </p:sp>
    </p:spTree>
    <p:extLst>
      <p:ext uri="{BB962C8B-B14F-4D97-AF65-F5344CB8AC3E}">
        <p14:creationId xmlns:p14="http://schemas.microsoft.com/office/powerpoint/2010/main" val="20294194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D9D4E6-B390-4B7D-85E4-30582AA5910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5A9FEF6-D4A5-40A8-ADC7-CDA143ACA51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F518D8C-6E7B-44C6-A4A1-4E9070524A85}"/>
              </a:ext>
            </a:extLst>
          </p:cNvPr>
          <p:cNvSpPr>
            <a:spLocks noGrp="1"/>
          </p:cNvSpPr>
          <p:nvPr>
            <p:ph type="dt" sz="half" idx="10"/>
          </p:nvPr>
        </p:nvSpPr>
        <p:spPr/>
        <p:txBody>
          <a:bodyPr/>
          <a:lstStyle/>
          <a:p>
            <a:fld id="{B74BD658-8D04-4AD7-B04E-6F6B5B237502}" type="datetimeFigureOut">
              <a:rPr lang="en-US" smtClean="0"/>
              <a:t>8/17/2025</a:t>
            </a:fld>
            <a:endParaRPr lang="en-US"/>
          </a:p>
        </p:txBody>
      </p:sp>
      <p:sp>
        <p:nvSpPr>
          <p:cNvPr id="5" name="Footer Placeholder 4">
            <a:extLst>
              <a:ext uri="{FF2B5EF4-FFF2-40B4-BE49-F238E27FC236}">
                <a16:creationId xmlns:a16="http://schemas.microsoft.com/office/drawing/2014/main" id="{7F8AB47B-6D6D-4F4D-ADAF-CDA9776F06E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46D1E95-CCE1-4158-B53D-D4F3364A4FA3}"/>
              </a:ext>
            </a:extLst>
          </p:cNvPr>
          <p:cNvSpPr>
            <a:spLocks noGrp="1"/>
          </p:cNvSpPr>
          <p:nvPr>
            <p:ph type="sldNum" sz="quarter" idx="12"/>
          </p:nvPr>
        </p:nvSpPr>
        <p:spPr/>
        <p:txBody>
          <a:bodyPr/>
          <a:lstStyle/>
          <a:p>
            <a:fld id="{DCDD49DC-15A1-4BAC-BD4A-63F9920B35D2}" type="slidenum">
              <a:rPr lang="en-US" smtClean="0"/>
              <a:t>‹#›</a:t>
            </a:fld>
            <a:endParaRPr lang="en-US"/>
          </a:p>
        </p:txBody>
      </p:sp>
    </p:spTree>
    <p:extLst>
      <p:ext uri="{BB962C8B-B14F-4D97-AF65-F5344CB8AC3E}">
        <p14:creationId xmlns:p14="http://schemas.microsoft.com/office/powerpoint/2010/main" val="22196756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8B66B9-752F-4279-ABD3-121588CE3CF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E0A7C14-E1C1-460E-ACDA-BE452F75750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751D951-D652-48F4-8490-B50499203533}"/>
              </a:ext>
            </a:extLst>
          </p:cNvPr>
          <p:cNvSpPr>
            <a:spLocks noGrp="1"/>
          </p:cNvSpPr>
          <p:nvPr>
            <p:ph type="dt" sz="half" idx="10"/>
          </p:nvPr>
        </p:nvSpPr>
        <p:spPr/>
        <p:txBody>
          <a:bodyPr/>
          <a:lstStyle/>
          <a:p>
            <a:fld id="{B74BD658-8D04-4AD7-B04E-6F6B5B237502}" type="datetimeFigureOut">
              <a:rPr lang="en-US" smtClean="0"/>
              <a:t>8/17/2025</a:t>
            </a:fld>
            <a:endParaRPr lang="en-US"/>
          </a:p>
        </p:txBody>
      </p:sp>
      <p:sp>
        <p:nvSpPr>
          <p:cNvPr id="5" name="Footer Placeholder 4">
            <a:extLst>
              <a:ext uri="{FF2B5EF4-FFF2-40B4-BE49-F238E27FC236}">
                <a16:creationId xmlns:a16="http://schemas.microsoft.com/office/drawing/2014/main" id="{FE65DBC9-E4B7-4363-97B6-16D3E92F52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73ABBEB-7521-44A4-9A19-AD9D90A03E05}"/>
              </a:ext>
            </a:extLst>
          </p:cNvPr>
          <p:cNvSpPr>
            <a:spLocks noGrp="1"/>
          </p:cNvSpPr>
          <p:nvPr>
            <p:ph type="sldNum" sz="quarter" idx="12"/>
          </p:nvPr>
        </p:nvSpPr>
        <p:spPr/>
        <p:txBody>
          <a:bodyPr/>
          <a:lstStyle/>
          <a:p>
            <a:fld id="{DCDD49DC-15A1-4BAC-BD4A-63F9920B35D2}" type="slidenum">
              <a:rPr lang="en-US" smtClean="0"/>
              <a:t>‹#›</a:t>
            </a:fld>
            <a:endParaRPr lang="en-US"/>
          </a:p>
        </p:txBody>
      </p:sp>
    </p:spTree>
    <p:extLst>
      <p:ext uri="{BB962C8B-B14F-4D97-AF65-F5344CB8AC3E}">
        <p14:creationId xmlns:p14="http://schemas.microsoft.com/office/powerpoint/2010/main" val="607599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5DA5A-3CB1-4B23-B7B7-5A3FF7B6240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1D29AC7-7CC1-44DC-9108-A9804310F43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7CE0F6C-6ADE-49D1-A81A-8912DB1AF98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FFCCFE9-D3EF-4FDB-8D85-5BBFB7551A7A}"/>
              </a:ext>
            </a:extLst>
          </p:cNvPr>
          <p:cNvSpPr>
            <a:spLocks noGrp="1"/>
          </p:cNvSpPr>
          <p:nvPr>
            <p:ph type="dt" sz="half" idx="10"/>
          </p:nvPr>
        </p:nvSpPr>
        <p:spPr/>
        <p:txBody>
          <a:bodyPr/>
          <a:lstStyle/>
          <a:p>
            <a:fld id="{B74BD658-8D04-4AD7-B04E-6F6B5B237502}" type="datetimeFigureOut">
              <a:rPr lang="en-US" smtClean="0"/>
              <a:t>8/17/2025</a:t>
            </a:fld>
            <a:endParaRPr lang="en-US"/>
          </a:p>
        </p:txBody>
      </p:sp>
      <p:sp>
        <p:nvSpPr>
          <p:cNvPr id="6" name="Footer Placeholder 5">
            <a:extLst>
              <a:ext uri="{FF2B5EF4-FFF2-40B4-BE49-F238E27FC236}">
                <a16:creationId xmlns:a16="http://schemas.microsoft.com/office/drawing/2014/main" id="{6A9AFE2D-0B05-4FD0-A74B-50BF03EE974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7AE3D63-D4E4-4CED-AD27-18E31D15DB44}"/>
              </a:ext>
            </a:extLst>
          </p:cNvPr>
          <p:cNvSpPr>
            <a:spLocks noGrp="1"/>
          </p:cNvSpPr>
          <p:nvPr>
            <p:ph type="sldNum" sz="quarter" idx="12"/>
          </p:nvPr>
        </p:nvSpPr>
        <p:spPr/>
        <p:txBody>
          <a:bodyPr/>
          <a:lstStyle/>
          <a:p>
            <a:fld id="{DCDD49DC-15A1-4BAC-BD4A-63F9920B35D2}" type="slidenum">
              <a:rPr lang="en-US" smtClean="0"/>
              <a:t>‹#›</a:t>
            </a:fld>
            <a:endParaRPr lang="en-US"/>
          </a:p>
        </p:txBody>
      </p:sp>
    </p:spTree>
    <p:extLst>
      <p:ext uri="{BB962C8B-B14F-4D97-AF65-F5344CB8AC3E}">
        <p14:creationId xmlns:p14="http://schemas.microsoft.com/office/powerpoint/2010/main" val="11041194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AEA347-09FA-4BBC-87D2-AD5CC5C90B3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1D116FD-3CE3-46B9-B5FE-3BD2BD1DF83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80B83C2-A36A-42F5-9F5B-3E2F4B31DE6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253E8BD-9134-404E-9F14-9D7A2530E3B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1DFAA4A-C193-49F8-9308-B28F74DA067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19423F4-7874-488A-8F53-E0D7AF922FB4}"/>
              </a:ext>
            </a:extLst>
          </p:cNvPr>
          <p:cNvSpPr>
            <a:spLocks noGrp="1"/>
          </p:cNvSpPr>
          <p:nvPr>
            <p:ph type="dt" sz="half" idx="10"/>
          </p:nvPr>
        </p:nvSpPr>
        <p:spPr/>
        <p:txBody>
          <a:bodyPr/>
          <a:lstStyle/>
          <a:p>
            <a:fld id="{B74BD658-8D04-4AD7-B04E-6F6B5B237502}" type="datetimeFigureOut">
              <a:rPr lang="en-US" smtClean="0"/>
              <a:t>8/17/2025</a:t>
            </a:fld>
            <a:endParaRPr lang="en-US"/>
          </a:p>
        </p:txBody>
      </p:sp>
      <p:sp>
        <p:nvSpPr>
          <p:cNvPr id="8" name="Footer Placeholder 7">
            <a:extLst>
              <a:ext uri="{FF2B5EF4-FFF2-40B4-BE49-F238E27FC236}">
                <a16:creationId xmlns:a16="http://schemas.microsoft.com/office/drawing/2014/main" id="{F67ABF6F-1187-4055-A6FA-9AD13338D3F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836CD31-1E27-472D-8D24-E5648E545551}"/>
              </a:ext>
            </a:extLst>
          </p:cNvPr>
          <p:cNvSpPr>
            <a:spLocks noGrp="1"/>
          </p:cNvSpPr>
          <p:nvPr>
            <p:ph type="sldNum" sz="quarter" idx="12"/>
          </p:nvPr>
        </p:nvSpPr>
        <p:spPr/>
        <p:txBody>
          <a:bodyPr/>
          <a:lstStyle/>
          <a:p>
            <a:fld id="{DCDD49DC-15A1-4BAC-BD4A-63F9920B35D2}" type="slidenum">
              <a:rPr lang="en-US" smtClean="0"/>
              <a:t>‹#›</a:t>
            </a:fld>
            <a:endParaRPr lang="en-US"/>
          </a:p>
        </p:txBody>
      </p:sp>
    </p:spTree>
    <p:extLst>
      <p:ext uri="{BB962C8B-B14F-4D97-AF65-F5344CB8AC3E}">
        <p14:creationId xmlns:p14="http://schemas.microsoft.com/office/powerpoint/2010/main" val="35299094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18D39C-2919-4BBF-9976-8FCE1E74C04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BCB2731-6246-410D-995D-7DDBDEC0101F}"/>
              </a:ext>
            </a:extLst>
          </p:cNvPr>
          <p:cNvSpPr>
            <a:spLocks noGrp="1"/>
          </p:cNvSpPr>
          <p:nvPr>
            <p:ph type="dt" sz="half" idx="10"/>
          </p:nvPr>
        </p:nvSpPr>
        <p:spPr/>
        <p:txBody>
          <a:bodyPr/>
          <a:lstStyle/>
          <a:p>
            <a:fld id="{B74BD658-8D04-4AD7-B04E-6F6B5B237502}" type="datetimeFigureOut">
              <a:rPr lang="en-US" smtClean="0"/>
              <a:t>8/17/2025</a:t>
            </a:fld>
            <a:endParaRPr lang="en-US"/>
          </a:p>
        </p:txBody>
      </p:sp>
      <p:sp>
        <p:nvSpPr>
          <p:cNvPr id="4" name="Footer Placeholder 3">
            <a:extLst>
              <a:ext uri="{FF2B5EF4-FFF2-40B4-BE49-F238E27FC236}">
                <a16:creationId xmlns:a16="http://schemas.microsoft.com/office/drawing/2014/main" id="{CF8F82E1-DD6F-41A5-BD31-F360B794A9A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253A065-C840-4BBA-8A52-0F4D0103B1A2}"/>
              </a:ext>
            </a:extLst>
          </p:cNvPr>
          <p:cNvSpPr>
            <a:spLocks noGrp="1"/>
          </p:cNvSpPr>
          <p:nvPr>
            <p:ph type="sldNum" sz="quarter" idx="12"/>
          </p:nvPr>
        </p:nvSpPr>
        <p:spPr/>
        <p:txBody>
          <a:bodyPr/>
          <a:lstStyle/>
          <a:p>
            <a:fld id="{DCDD49DC-15A1-4BAC-BD4A-63F9920B35D2}" type="slidenum">
              <a:rPr lang="en-US" smtClean="0"/>
              <a:t>‹#›</a:t>
            </a:fld>
            <a:endParaRPr lang="en-US"/>
          </a:p>
        </p:txBody>
      </p:sp>
    </p:spTree>
    <p:extLst>
      <p:ext uri="{BB962C8B-B14F-4D97-AF65-F5344CB8AC3E}">
        <p14:creationId xmlns:p14="http://schemas.microsoft.com/office/powerpoint/2010/main" val="13477890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B06EE1F-12C4-4C5C-9690-49DD9B927066}"/>
              </a:ext>
            </a:extLst>
          </p:cNvPr>
          <p:cNvSpPr>
            <a:spLocks noGrp="1"/>
          </p:cNvSpPr>
          <p:nvPr>
            <p:ph type="dt" sz="half" idx="10"/>
          </p:nvPr>
        </p:nvSpPr>
        <p:spPr/>
        <p:txBody>
          <a:bodyPr/>
          <a:lstStyle/>
          <a:p>
            <a:fld id="{B74BD658-8D04-4AD7-B04E-6F6B5B237502}" type="datetimeFigureOut">
              <a:rPr lang="en-US" smtClean="0"/>
              <a:t>8/17/2025</a:t>
            </a:fld>
            <a:endParaRPr lang="en-US"/>
          </a:p>
        </p:txBody>
      </p:sp>
      <p:sp>
        <p:nvSpPr>
          <p:cNvPr id="3" name="Footer Placeholder 2">
            <a:extLst>
              <a:ext uri="{FF2B5EF4-FFF2-40B4-BE49-F238E27FC236}">
                <a16:creationId xmlns:a16="http://schemas.microsoft.com/office/drawing/2014/main" id="{BDFED7C9-9E58-4D13-99B5-9C29E21D1A9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AC0CAE9-9C06-4FA5-BE43-D61E265A763E}"/>
              </a:ext>
            </a:extLst>
          </p:cNvPr>
          <p:cNvSpPr>
            <a:spLocks noGrp="1"/>
          </p:cNvSpPr>
          <p:nvPr>
            <p:ph type="sldNum" sz="quarter" idx="12"/>
          </p:nvPr>
        </p:nvSpPr>
        <p:spPr/>
        <p:txBody>
          <a:bodyPr/>
          <a:lstStyle/>
          <a:p>
            <a:fld id="{DCDD49DC-15A1-4BAC-BD4A-63F9920B35D2}" type="slidenum">
              <a:rPr lang="en-US" smtClean="0"/>
              <a:t>‹#›</a:t>
            </a:fld>
            <a:endParaRPr lang="en-US"/>
          </a:p>
        </p:txBody>
      </p:sp>
    </p:spTree>
    <p:extLst>
      <p:ext uri="{BB962C8B-B14F-4D97-AF65-F5344CB8AC3E}">
        <p14:creationId xmlns:p14="http://schemas.microsoft.com/office/powerpoint/2010/main" val="41727624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01F757-0628-4DEF-A424-4DCC77D3E0A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56911E6-4D31-4300-A7FD-1CADE42B99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7720A44-C4AE-4D32-B59A-D7BAC1A7266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955095C-D398-4FD3-9C63-E8C61B57FE97}"/>
              </a:ext>
            </a:extLst>
          </p:cNvPr>
          <p:cNvSpPr>
            <a:spLocks noGrp="1"/>
          </p:cNvSpPr>
          <p:nvPr>
            <p:ph type="dt" sz="half" idx="10"/>
          </p:nvPr>
        </p:nvSpPr>
        <p:spPr/>
        <p:txBody>
          <a:bodyPr/>
          <a:lstStyle/>
          <a:p>
            <a:fld id="{B74BD658-8D04-4AD7-B04E-6F6B5B237502}" type="datetimeFigureOut">
              <a:rPr lang="en-US" smtClean="0"/>
              <a:t>8/17/2025</a:t>
            </a:fld>
            <a:endParaRPr lang="en-US"/>
          </a:p>
        </p:txBody>
      </p:sp>
      <p:sp>
        <p:nvSpPr>
          <p:cNvPr id="6" name="Footer Placeholder 5">
            <a:extLst>
              <a:ext uri="{FF2B5EF4-FFF2-40B4-BE49-F238E27FC236}">
                <a16:creationId xmlns:a16="http://schemas.microsoft.com/office/drawing/2014/main" id="{BE42E7B8-546C-4983-A9B3-A6416440C10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FE0B328-AFB8-4378-BD96-77FC1D7BBBF5}"/>
              </a:ext>
            </a:extLst>
          </p:cNvPr>
          <p:cNvSpPr>
            <a:spLocks noGrp="1"/>
          </p:cNvSpPr>
          <p:nvPr>
            <p:ph type="sldNum" sz="quarter" idx="12"/>
          </p:nvPr>
        </p:nvSpPr>
        <p:spPr/>
        <p:txBody>
          <a:bodyPr/>
          <a:lstStyle/>
          <a:p>
            <a:fld id="{DCDD49DC-15A1-4BAC-BD4A-63F9920B35D2}" type="slidenum">
              <a:rPr lang="en-US" smtClean="0"/>
              <a:t>‹#›</a:t>
            </a:fld>
            <a:endParaRPr lang="en-US"/>
          </a:p>
        </p:txBody>
      </p:sp>
    </p:spTree>
    <p:extLst>
      <p:ext uri="{BB962C8B-B14F-4D97-AF65-F5344CB8AC3E}">
        <p14:creationId xmlns:p14="http://schemas.microsoft.com/office/powerpoint/2010/main" val="17721402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D17FE0-0129-431D-8A28-C18D85D819B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C4DED1C-E5FF-4060-9056-1AC76277670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DCB90B4-E8A5-483C-AB05-64EDFE42EFE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2217F62-0534-477A-BFCC-6BD99795A080}"/>
              </a:ext>
            </a:extLst>
          </p:cNvPr>
          <p:cNvSpPr>
            <a:spLocks noGrp="1"/>
          </p:cNvSpPr>
          <p:nvPr>
            <p:ph type="dt" sz="half" idx="10"/>
          </p:nvPr>
        </p:nvSpPr>
        <p:spPr/>
        <p:txBody>
          <a:bodyPr/>
          <a:lstStyle/>
          <a:p>
            <a:fld id="{B74BD658-8D04-4AD7-B04E-6F6B5B237502}" type="datetimeFigureOut">
              <a:rPr lang="en-US" smtClean="0"/>
              <a:t>8/17/2025</a:t>
            </a:fld>
            <a:endParaRPr lang="en-US"/>
          </a:p>
        </p:txBody>
      </p:sp>
      <p:sp>
        <p:nvSpPr>
          <p:cNvPr id="6" name="Footer Placeholder 5">
            <a:extLst>
              <a:ext uri="{FF2B5EF4-FFF2-40B4-BE49-F238E27FC236}">
                <a16:creationId xmlns:a16="http://schemas.microsoft.com/office/drawing/2014/main" id="{D988D143-B188-4636-88DA-C7E34012CA2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D5FE00B-D219-4D69-B141-214AFE6F869D}"/>
              </a:ext>
            </a:extLst>
          </p:cNvPr>
          <p:cNvSpPr>
            <a:spLocks noGrp="1"/>
          </p:cNvSpPr>
          <p:nvPr>
            <p:ph type="sldNum" sz="quarter" idx="12"/>
          </p:nvPr>
        </p:nvSpPr>
        <p:spPr/>
        <p:txBody>
          <a:bodyPr/>
          <a:lstStyle/>
          <a:p>
            <a:fld id="{DCDD49DC-15A1-4BAC-BD4A-63F9920B35D2}" type="slidenum">
              <a:rPr lang="en-US" smtClean="0"/>
              <a:t>‹#›</a:t>
            </a:fld>
            <a:endParaRPr lang="en-US"/>
          </a:p>
        </p:txBody>
      </p:sp>
    </p:spTree>
    <p:extLst>
      <p:ext uri="{BB962C8B-B14F-4D97-AF65-F5344CB8AC3E}">
        <p14:creationId xmlns:p14="http://schemas.microsoft.com/office/powerpoint/2010/main" val="20339572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01ED55F-5023-4C7D-BC8A-4746ED3C9E9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CD44C9-24A7-4428-84D3-BC8F7C5B0CB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44E077-F86D-4969-9791-EF98950E572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4BD658-8D04-4AD7-B04E-6F6B5B237502}" type="datetimeFigureOut">
              <a:rPr lang="en-US" smtClean="0"/>
              <a:t>8/17/2025</a:t>
            </a:fld>
            <a:endParaRPr lang="en-US"/>
          </a:p>
        </p:txBody>
      </p:sp>
      <p:sp>
        <p:nvSpPr>
          <p:cNvPr id="5" name="Footer Placeholder 4">
            <a:extLst>
              <a:ext uri="{FF2B5EF4-FFF2-40B4-BE49-F238E27FC236}">
                <a16:creationId xmlns:a16="http://schemas.microsoft.com/office/drawing/2014/main" id="{F1960B63-CD3B-44DF-9059-4F3A8DC3C50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A242255-B5BB-402A-801C-E98A7468A78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DD49DC-15A1-4BAC-BD4A-63F9920B35D2}" type="slidenum">
              <a:rPr lang="en-US" smtClean="0"/>
              <a:t>‹#›</a:t>
            </a:fld>
            <a:endParaRPr lang="en-US"/>
          </a:p>
        </p:txBody>
      </p:sp>
    </p:spTree>
    <p:extLst>
      <p:ext uri="{BB962C8B-B14F-4D97-AF65-F5344CB8AC3E}">
        <p14:creationId xmlns:p14="http://schemas.microsoft.com/office/powerpoint/2010/main" val="30727497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49B439-3193-4296-9AD2-0BBCAEDAC976}"/>
              </a:ext>
            </a:extLst>
          </p:cNvPr>
          <p:cNvSpPr>
            <a:spLocks noGrp="1"/>
          </p:cNvSpPr>
          <p:nvPr>
            <p:ph type="ctrTitle"/>
          </p:nvPr>
        </p:nvSpPr>
        <p:spPr/>
        <p:txBody>
          <a:bodyPr/>
          <a:lstStyle/>
          <a:p>
            <a:r>
              <a:rPr lang="en-US" dirty="0">
                <a:solidFill>
                  <a:schemeClr val="bg1"/>
                </a:solidFill>
              </a:rPr>
              <a:t>God’s Favor (Session 1): Introduction</a:t>
            </a:r>
          </a:p>
        </p:txBody>
      </p:sp>
      <p:sp>
        <p:nvSpPr>
          <p:cNvPr id="3" name="Subtitle 2">
            <a:extLst>
              <a:ext uri="{FF2B5EF4-FFF2-40B4-BE49-F238E27FC236}">
                <a16:creationId xmlns:a16="http://schemas.microsoft.com/office/drawing/2014/main" id="{C48E2623-CDA0-4D7E-A427-AEB46B67464C}"/>
              </a:ext>
            </a:extLst>
          </p:cNvPr>
          <p:cNvSpPr>
            <a:spLocks noGrp="1"/>
          </p:cNvSpPr>
          <p:nvPr>
            <p:ph type="subTitle" idx="1"/>
          </p:nvPr>
        </p:nvSpPr>
        <p:spPr/>
        <p:txBody>
          <a:bodyPr/>
          <a:lstStyle/>
          <a:p>
            <a:r>
              <a:rPr lang="en-US" dirty="0">
                <a:solidFill>
                  <a:schemeClr val="bg1"/>
                </a:solidFill>
              </a:rPr>
              <a:t>with Dr. Josh Olds</a:t>
            </a:r>
          </a:p>
        </p:txBody>
      </p:sp>
    </p:spTree>
    <p:extLst>
      <p:ext uri="{BB962C8B-B14F-4D97-AF65-F5344CB8AC3E}">
        <p14:creationId xmlns:p14="http://schemas.microsoft.com/office/powerpoint/2010/main" val="8808133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C605847-806C-4B8D-A4EB-DEB4E126E39D}"/>
              </a:ext>
            </a:extLst>
          </p:cNvPr>
          <p:cNvSpPr>
            <a:spLocks noGrp="1"/>
          </p:cNvSpPr>
          <p:nvPr>
            <p:ph type="title"/>
          </p:nvPr>
        </p:nvSpPr>
        <p:spPr/>
        <p:txBody>
          <a:bodyPr/>
          <a:lstStyle/>
          <a:p>
            <a:pPr algn="ctr"/>
            <a:r>
              <a:rPr lang="en-US" dirty="0">
                <a:solidFill>
                  <a:schemeClr val="bg1"/>
                </a:solidFill>
              </a:rPr>
              <a:t>Scripture Reading | Matthew 5:7-9</a:t>
            </a:r>
          </a:p>
        </p:txBody>
      </p:sp>
      <p:sp>
        <p:nvSpPr>
          <p:cNvPr id="6" name="Content Placeholder 5">
            <a:extLst>
              <a:ext uri="{FF2B5EF4-FFF2-40B4-BE49-F238E27FC236}">
                <a16:creationId xmlns:a16="http://schemas.microsoft.com/office/drawing/2014/main" id="{BFBBA456-7E72-4703-B74E-24FB4937E1FB}"/>
              </a:ext>
            </a:extLst>
          </p:cNvPr>
          <p:cNvSpPr>
            <a:spLocks noGrp="1"/>
          </p:cNvSpPr>
          <p:nvPr>
            <p:ph idx="1"/>
          </p:nvPr>
        </p:nvSpPr>
        <p:spPr/>
        <p:txBody>
          <a:bodyPr>
            <a:noAutofit/>
          </a:bodyPr>
          <a:lstStyle/>
          <a:p>
            <a:pPr marL="0" indent="0">
              <a:buNone/>
            </a:pPr>
            <a:r>
              <a:rPr lang="en-US" sz="4400" dirty="0">
                <a:solidFill>
                  <a:schemeClr val="bg1"/>
                </a:solidFill>
              </a:rPr>
              <a:t>7 Blessed are the merciful,</a:t>
            </a:r>
          </a:p>
          <a:p>
            <a:pPr marL="0" indent="0">
              <a:buNone/>
            </a:pPr>
            <a:r>
              <a:rPr lang="en-US" sz="4400" dirty="0">
                <a:solidFill>
                  <a:schemeClr val="bg1"/>
                </a:solidFill>
              </a:rPr>
              <a:t>    for they will be shown mercy.</a:t>
            </a:r>
          </a:p>
          <a:p>
            <a:pPr marL="0" indent="0">
              <a:buNone/>
            </a:pPr>
            <a:r>
              <a:rPr lang="en-US" sz="4400" dirty="0">
                <a:solidFill>
                  <a:schemeClr val="bg1"/>
                </a:solidFill>
              </a:rPr>
              <a:t>8 Blessed are the pure in heart,</a:t>
            </a:r>
          </a:p>
          <a:p>
            <a:pPr marL="0" indent="0">
              <a:buNone/>
            </a:pPr>
            <a:r>
              <a:rPr lang="en-US" sz="4400" dirty="0">
                <a:solidFill>
                  <a:schemeClr val="bg1"/>
                </a:solidFill>
              </a:rPr>
              <a:t>    for they will see God.</a:t>
            </a:r>
          </a:p>
          <a:p>
            <a:pPr marL="0" indent="0">
              <a:buNone/>
            </a:pPr>
            <a:r>
              <a:rPr lang="en-US" sz="4400" dirty="0">
                <a:solidFill>
                  <a:schemeClr val="bg1"/>
                </a:solidFill>
              </a:rPr>
              <a:t>9 Blessed are the peacemakers,</a:t>
            </a:r>
          </a:p>
          <a:p>
            <a:pPr marL="0" indent="0">
              <a:buNone/>
            </a:pPr>
            <a:r>
              <a:rPr lang="en-US" sz="4400" dirty="0">
                <a:solidFill>
                  <a:schemeClr val="bg1"/>
                </a:solidFill>
              </a:rPr>
              <a:t>    for they will be called children of God.</a:t>
            </a:r>
          </a:p>
        </p:txBody>
      </p:sp>
    </p:spTree>
    <p:extLst>
      <p:ext uri="{BB962C8B-B14F-4D97-AF65-F5344CB8AC3E}">
        <p14:creationId xmlns:p14="http://schemas.microsoft.com/office/powerpoint/2010/main" val="22912304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C605847-806C-4B8D-A4EB-DEB4E126E39D}"/>
              </a:ext>
            </a:extLst>
          </p:cNvPr>
          <p:cNvSpPr>
            <a:spLocks noGrp="1"/>
          </p:cNvSpPr>
          <p:nvPr>
            <p:ph type="title"/>
          </p:nvPr>
        </p:nvSpPr>
        <p:spPr/>
        <p:txBody>
          <a:bodyPr/>
          <a:lstStyle/>
          <a:p>
            <a:pPr algn="ctr"/>
            <a:r>
              <a:rPr lang="en-US" dirty="0">
                <a:solidFill>
                  <a:schemeClr val="bg1"/>
                </a:solidFill>
              </a:rPr>
              <a:t>Scripture Reading | Matthew 5:10-12</a:t>
            </a:r>
          </a:p>
        </p:txBody>
      </p:sp>
      <p:sp>
        <p:nvSpPr>
          <p:cNvPr id="6" name="Content Placeholder 5">
            <a:extLst>
              <a:ext uri="{FF2B5EF4-FFF2-40B4-BE49-F238E27FC236}">
                <a16:creationId xmlns:a16="http://schemas.microsoft.com/office/drawing/2014/main" id="{BFBBA456-7E72-4703-B74E-24FB4937E1FB}"/>
              </a:ext>
            </a:extLst>
          </p:cNvPr>
          <p:cNvSpPr>
            <a:spLocks noGrp="1"/>
          </p:cNvSpPr>
          <p:nvPr>
            <p:ph idx="1"/>
          </p:nvPr>
        </p:nvSpPr>
        <p:spPr/>
        <p:txBody>
          <a:bodyPr>
            <a:noAutofit/>
          </a:bodyPr>
          <a:lstStyle/>
          <a:p>
            <a:pPr marL="0" indent="0">
              <a:buNone/>
            </a:pPr>
            <a:r>
              <a:rPr lang="en-US" sz="3600" dirty="0">
                <a:solidFill>
                  <a:schemeClr val="bg1"/>
                </a:solidFill>
              </a:rPr>
              <a:t>10 Blessed are those who are persecuted because of righteousness,</a:t>
            </a:r>
          </a:p>
          <a:p>
            <a:pPr marL="0" indent="0">
              <a:buNone/>
            </a:pPr>
            <a:r>
              <a:rPr lang="en-US" sz="3600" dirty="0">
                <a:solidFill>
                  <a:schemeClr val="bg1"/>
                </a:solidFill>
              </a:rPr>
              <a:t>    for theirs is the kingdom of heaven.</a:t>
            </a:r>
          </a:p>
          <a:p>
            <a:pPr marL="0" indent="0">
              <a:buNone/>
            </a:pPr>
            <a:r>
              <a:rPr lang="en-US" sz="3600" dirty="0">
                <a:solidFill>
                  <a:schemeClr val="bg1"/>
                </a:solidFill>
              </a:rPr>
              <a:t>11 “Blessed are you when people insult you, persecute you and falsely say all kinds of evil against you because of me. 12 Rejoice and be glad, because great is your reward in heaven, for in the same way they persecuted the prophets who were before you.</a:t>
            </a:r>
          </a:p>
        </p:txBody>
      </p:sp>
    </p:spTree>
    <p:extLst>
      <p:ext uri="{BB962C8B-B14F-4D97-AF65-F5344CB8AC3E}">
        <p14:creationId xmlns:p14="http://schemas.microsoft.com/office/powerpoint/2010/main" val="26178439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4990D24-8893-4F2E-8AA8-E33AD6C83A89}"/>
              </a:ext>
            </a:extLst>
          </p:cNvPr>
          <p:cNvSpPr>
            <a:spLocks noGrp="1"/>
          </p:cNvSpPr>
          <p:nvPr>
            <p:ph type="title"/>
          </p:nvPr>
        </p:nvSpPr>
        <p:spPr/>
        <p:txBody>
          <a:bodyPr/>
          <a:lstStyle/>
          <a:p>
            <a:pPr algn="ctr"/>
            <a:r>
              <a:rPr lang="en-US" dirty="0">
                <a:solidFill>
                  <a:schemeClr val="bg1"/>
                </a:solidFill>
              </a:rPr>
              <a:t>Next Time</a:t>
            </a:r>
          </a:p>
        </p:txBody>
      </p:sp>
      <p:sp>
        <p:nvSpPr>
          <p:cNvPr id="6" name="Text Placeholder 5">
            <a:extLst>
              <a:ext uri="{FF2B5EF4-FFF2-40B4-BE49-F238E27FC236}">
                <a16:creationId xmlns:a16="http://schemas.microsoft.com/office/drawing/2014/main" id="{BC1D4F1C-2C95-412A-B523-80528849E2DB}"/>
              </a:ext>
            </a:extLst>
          </p:cNvPr>
          <p:cNvSpPr>
            <a:spLocks noGrp="1"/>
          </p:cNvSpPr>
          <p:nvPr>
            <p:ph idx="1"/>
          </p:nvPr>
        </p:nvSpPr>
        <p:spPr>
          <a:xfrm>
            <a:off x="385011" y="1825625"/>
            <a:ext cx="11377061" cy="4351338"/>
          </a:xfrm>
        </p:spPr>
        <p:txBody>
          <a:bodyPr>
            <a:noAutofit/>
          </a:bodyPr>
          <a:lstStyle/>
          <a:p>
            <a:r>
              <a:rPr lang="en-US" sz="2200" dirty="0">
                <a:solidFill>
                  <a:schemeClr val="bg1"/>
                </a:solidFill>
              </a:rPr>
              <a:t>To Read</a:t>
            </a:r>
          </a:p>
          <a:p>
            <a:pPr lvl="1"/>
            <a:r>
              <a:rPr lang="en-US" sz="2200" dirty="0">
                <a:solidFill>
                  <a:schemeClr val="bg1"/>
                </a:solidFill>
              </a:rPr>
              <a:t>Read Matthew 5:3 and reflect on what it means to be “poor in spirit.”</a:t>
            </a:r>
          </a:p>
          <a:p>
            <a:pPr lvl="1"/>
            <a:r>
              <a:rPr lang="en-US" sz="2200" dirty="0">
                <a:solidFill>
                  <a:schemeClr val="bg1"/>
                </a:solidFill>
              </a:rPr>
              <a:t>Read the full Beatitudes (Matthew 5:1-12) to see how verse 3 fits into the larger message.</a:t>
            </a:r>
          </a:p>
          <a:p>
            <a:r>
              <a:rPr lang="en-US" sz="2200" dirty="0">
                <a:solidFill>
                  <a:schemeClr val="bg1"/>
                </a:solidFill>
              </a:rPr>
              <a:t>To Think</a:t>
            </a:r>
          </a:p>
          <a:p>
            <a:pPr lvl="1"/>
            <a:r>
              <a:rPr lang="en-US" sz="2200" dirty="0">
                <a:solidFill>
                  <a:schemeClr val="bg1"/>
                </a:solidFill>
              </a:rPr>
              <a:t>Where in your life do you feel dependent on God’s grace?</a:t>
            </a:r>
          </a:p>
          <a:p>
            <a:pPr lvl="1"/>
            <a:r>
              <a:rPr lang="en-US" sz="2200" dirty="0">
                <a:solidFill>
                  <a:schemeClr val="bg1"/>
                </a:solidFill>
              </a:rPr>
              <a:t>How does recognizing your spiritual need help you draw closer to Jesus?</a:t>
            </a:r>
          </a:p>
          <a:p>
            <a:pPr lvl="1"/>
            <a:r>
              <a:rPr lang="en-US" sz="2200" dirty="0">
                <a:solidFill>
                  <a:schemeClr val="bg1"/>
                </a:solidFill>
              </a:rPr>
              <a:t>Which “worldly blessings” do you need to hold more loosely in light of God’s favor?</a:t>
            </a:r>
          </a:p>
          <a:p>
            <a:r>
              <a:rPr lang="en-US" sz="2200" dirty="0">
                <a:solidFill>
                  <a:schemeClr val="bg1"/>
                </a:solidFill>
              </a:rPr>
              <a:t>To Do</a:t>
            </a:r>
          </a:p>
          <a:p>
            <a:pPr lvl="1"/>
            <a:r>
              <a:rPr lang="en-US" sz="2200" dirty="0">
                <a:solidFill>
                  <a:schemeClr val="bg1"/>
                </a:solidFill>
              </a:rPr>
              <a:t>Take a few minutes each day to pray: “Lord, help me see where I need you today.”</a:t>
            </a:r>
          </a:p>
          <a:p>
            <a:pPr lvl="1"/>
            <a:r>
              <a:rPr lang="en-US" sz="2200" dirty="0">
                <a:solidFill>
                  <a:schemeClr val="bg1"/>
                </a:solidFill>
              </a:rPr>
              <a:t>Choose one moment this week to show humility—perhaps by asking for help, forgiving someone, or admitting weakness—trusting that God’s favor meets you there.</a:t>
            </a:r>
          </a:p>
          <a:p>
            <a:pPr lvl="1"/>
            <a:r>
              <a:rPr lang="en-US" sz="2200" dirty="0">
                <a:solidFill>
                  <a:schemeClr val="bg1"/>
                </a:solidFill>
              </a:rPr>
              <a:t>Write down one “upside-down blessing” you experience this week and share it next session.</a:t>
            </a:r>
          </a:p>
        </p:txBody>
      </p:sp>
    </p:spTree>
    <p:extLst>
      <p:ext uri="{BB962C8B-B14F-4D97-AF65-F5344CB8AC3E}">
        <p14:creationId xmlns:p14="http://schemas.microsoft.com/office/powerpoint/2010/main" val="34638972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965ED1-C975-4603-B652-496CEF408ECC}"/>
              </a:ext>
            </a:extLst>
          </p:cNvPr>
          <p:cNvSpPr>
            <a:spLocks noGrp="1"/>
          </p:cNvSpPr>
          <p:nvPr>
            <p:ph type="title"/>
          </p:nvPr>
        </p:nvSpPr>
        <p:spPr/>
        <p:txBody>
          <a:bodyPr/>
          <a:lstStyle/>
          <a:p>
            <a:pPr algn="ctr"/>
            <a:r>
              <a:rPr lang="en-US" dirty="0">
                <a:solidFill>
                  <a:schemeClr val="bg1"/>
                </a:solidFill>
              </a:rPr>
              <a:t>Guessing the Blessing</a:t>
            </a:r>
          </a:p>
        </p:txBody>
      </p:sp>
      <p:sp>
        <p:nvSpPr>
          <p:cNvPr id="3" name="Text Placeholder 2">
            <a:extLst>
              <a:ext uri="{FF2B5EF4-FFF2-40B4-BE49-F238E27FC236}">
                <a16:creationId xmlns:a16="http://schemas.microsoft.com/office/drawing/2014/main" id="{32B9A8F2-AB47-44FE-830C-F06C1CB5F777}"/>
              </a:ext>
            </a:extLst>
          </p:cNvPr>
          <p:cNvSpPr>
            <a:spLocks noGrp="1"/>
          </p:cNvSpPr>
          <p:nvPr>
            <p:ph type="body" idx="1"/>
          </p:nvPr>
        </p:nvSpPr>
        <p:spPr/>
        <p:txBody>
          <a:bodyPr/>
          <a:lstStyle/>
          <a:p>
            <a:pPr algn="ctr"/>
            <a:r>
              <a:rPr lang="en-US" dirty="0">
                <a:solidFill>
                  <a:schemeClr val="bg1"/>
                </a:solidFill>
              </a:rPr>
              <a:t>Ice Breaker Activity</a:t>
            </a:r>
          </a:p>
        </p:txBody>
      </p:sp>
    </p:spTree>
    <p:extLst>
      <p:ext uri="{BB962C8B-B14F-4D97-AF65-F5344CB8AC3E}">
        <p14:creationId xmlns:p14="http://schemas.microsoft.com/office/powerpoint/2010/main" val="26172635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9916F3-A0EC-4009-9379-85621AF41DC5}"/>
              </a:ext>
            </a:extLst>
          </p:cNvPr>
          <p:cNvSpPr>
            <a:spLocks noGrp="1"/>
          </p:cNvSpPr>
          <p:nvPr>
            <p:ph type="title"/>
          </p:nvPr>
        </p:nvSpPr>
        <p:spPr/>
        <p:txBody>
          <a:bodyPr/>
          <a:lstStyle/>
          <a:p>
            <a:pPr algn="ctr"/>
            <a:r>
              <a:rPr lang="en-US" dirty="0">
                <a:solidFill>
                  <a:schemeClr val="bg1"/>
                </a:solidFill>
              </a:rPr>
              <a:t>Guessing the Blessing</a:t>
            </a:r>
          </a:p>
        </p:txBody>
      </p:sp>
      <p:sp>
        <p:nvSpPr>
          <p:cNvPr id="4" name="Content Placeholder 3">
            <a:extLst>
              <a:ext uri="{FF2B5EF4-FFF2-40B4-BE49-F238E27FC236}">
                <a16:creationId xmlns:a16="http://schemas.microsoft.com/office/drawing/2014/main" id="{4A52BC84-AEAB-439D-9BAC-378851B07B42}"/>
              </a:ext>
            </a:extLst>
          </p:cNvPr>
          <p:cNvSpPr>
            <a:spLocks noGrp="1"/>
          </p:cNvSpPr>
          <p:nvPr>
            <p:ph sz="half" idx="1"/>
          </p:nvPr>
        </p:nvSpPr>
        <p:spPr>
          <a:xfrm>
            <a:off x="914400" y="1825626"/>
            <a:ext cx="5181600" cy="4351338"/>
          </a:xfrm>
        </p:spPr>
        <p:txBody>
          <a:bodyPr>
            <a:normAutofit/>
          </a:bodyPr>
          <a:lstStyle/>
          <a:p>
            <a:pPr marL="0" indent="0" algn="ctr">
              <a:buNone/>
            </a:pPr>
            <a:r>
              <a:rPr lang="en-US" sz="5400" dirty="0">
                <a:solidFill>
                  <a:schemeClr val="bg1"/>
                </a:solidFill>
                <a:latin typeface="Arial Black" panose="020B0A04020102020204" pitchFamily="34" charset="0"/>
              </a:rPr>
              <a:t>Kingdom Blessing</a:t>
            </a:r>
          </a:p>
          <a:p>
            <a:pPr marL="0" indent="0" algn="ctr">
              <a:buNone/>
            </a:pPr>
            <a:r>
              <a:rPr lang="en-US" sz="5400" dirty="0">
                <a:solidFill>
                  <a:schemeClr val="bg1"/>
                </a:solidFill>
                <a:latin typeface="Arial Black" panose="020B0A04020102020204" pitchFamily="34" charset="0"/>
              </a:rPr>
              <a:t>or</a:t>
            </a:r>
          </a:p>
          <a:p>
            <a:pPr marL="0" indent="0" algn="ctr">
              <a:buNone/>
            </a:pPr>
            <a:r>
              <a:rPr lang="en-US" sz="5400" dirty="0">
                <a:solidFill>
                  <a:schemeClr val="bg1"/>
                </a:solidFill>
                <a:latin typeface="Arial Black" panose="020B0A04020102020204" pitchFamily="34" charset="0"/>
              </a:rPr>
              <a:t>Empire Blessing?</a:t>
            </a:r>
          </a:p>
        </p:txBody>
      </p:sp>
      <p:pic>
        <p:nvPicPr>
          <p:cNvPr id="7" name="Content Placeholder 6">
            <a:extLst>
              <a:ext uri="{FF2B5EF4-FFF2-40B4-BE49-F238E27FC236}">
                <a16:creationId xmlns:a16="http://schemas.microsoft.com/office/drawing/2014/main" id="{AB568EE8-B36E-4683-AC3B-936C0AE46E43}"/>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587331" y="1825625"/>
            <a:ext cx="4351338" cy="4351338"/>
          </a:xfrm>
        </p:spPr>
      </p:pic>
    </p:spTree>
    <p:extLst>
      <p:ext uri="{BB962C8B-B14F-4D97-AF65-F5344CB8AC3E}">
        <p14:creationId xmlns:p14="http://schemas.microsoft.com/office/powerpoint/2010/main" val="9387033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9916F3-A0EC-4009-9379-85621AF41DC5}"/>
              </a:ext>
            </a:extLst>
          </p:cNvPr>
          <p:cNvSpPr>
            <a:spLocks noGrp="1"/>
          </p:cNvSpPr>
          <p:nvPr>
            <p:ph type="title"/>
          </p:nvPr>
        </p:nvSpPr>
        <p:spPr/>
        <p:txBody>
          <a:bodyPr/>
          <a:lstStyle/>
          <a:p>
            <a:pPr algn="ctr"/>
            <a:r>
              <a:rPr lang="en-US" dirty="0">
                <a:solidFill>
                  <a:schemeClr val="bg1"/>
                </a:solidFill>
              </a:rPr>
              <a:t>Guessing the Blessing</a:t>
            </a:r>
          </a:p>
        </p:txBody>
      </p:sp>
      <p:sp>
        <p:nvSpPr>
          <p:cNvPr id="4" name="Content Placeholder 3">
            <a:extLst>
              <a:ext uri="{FF2B5EF4-FFF2-40B4-BE49-F238E27FC236}">
                <a16:creationId xmlns:a16="http://schemas.microsoft.com/office/drawing/2014/main" id="{4A52BC84-AEAB-439D-9BAC-378851B07B42}"/>
              </a:ext>
            </a:extLst>
          </p:cNvPr>
          <p:cNvSpPr>
            <a:spLocks noGrp="1"/>
          </p:cNvSpPr>
          <p:nvPr>
            <p:ph sz="half" idx="1"/>
          </p:nvPr>
        </p:nvSpPr>
        <p:spPr>
          <a:xfrm>
            <a:off x="914400" y="1825626"/>
            <a:ext cx="5181600" cy="4351338"/>
          </a:xfrm>
        </p:spPr>
        <p:txBody>
          <a:bodyPr>
            <a:normAutofit/>
          </a:bodyPr>
          <a:lstStyle/>
          <a:p>
            <a:pPr marL="0" indent="0" algn="ctr">
              <a:buNone/>
            </a:pPr>
            <a:r>
              <a:rPr lang="en-US" sz="5400" dirty="0">
                <a:solidFill>
                  <a:schemeClr val="bg1"/>
                </a:solidFill>
                <a:latin typeface="Arial Black" panose="020B0A04020102020204" pitchFamily="34" charset="0"/>
              </a:rPr>
              <a:t>Kingdom Blessing</a:t>
            </a:r>
          </a:p>
          <a:p>
            <a:pPr marL="0" indent="0" algn="ctr">
              <a:buNone/>
            </a:pPr>
            <a:r>
              <a:rPr lang="en-US" sz="5400" dirty="0">
                <a:solidFill>
                  <a:schemeClr val="bg1"/>
                </a:solidFill>
                <a:latin typeface="Arial Black" panose="020B0A04020102020204" pitchFamily="34" charset="0"/>
              </a:rPr>
              <a:t>or</a:t>
            </a:r>
          </a:p>
          <a:p>
            <a:pPr marL="0" indent="0" algn="ctr">
              <a:buNone/>
            </a:pPr>
            <a:r>
              <a:rPr lang="en-US" sz="5400" dirty="0">
                <a:solidFill>
                  <a:schemeClr val="bg1"/>
                </a:solidFill>
                <a:latin typeface="Arial Black" panose="020B0A04020102020204" pitchFamily="34" charset="0"/>
              </a:rPr>
              <a:t>Empire Blessing?</a:t>
            </a:r>
          </a:p>
        </p:txBody>
      </p:sp>
      <p:pic>
        <p:nvPicPr>
          <p:cNvPr id="7" name="Content Placeholder 6">
            <a:extLst>
              <a:ext uri="{FF2B5EF4-FFF2-40B4-BE49-F238E27FC236}">
                <a16:creationId xmlns:a16="http://schemas.microsoft.com/office/drawing/2014/main" id="{AB568EE8-B36E-4683-AC3B-936C0AE46E43}"/>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rcRect/>
          <a:stretch/>
        </p:blipFill>
        <p:spPr>
          <a:xfrm>
            <a:off x="6587331" y="1825625"/>
            <a:ext cx="4351338" cy="4351338"/>
          </a:xfrm>
        </p:spPr>
      </p:pic>
    </p:spTree>
    <p:extLst>
      <p:ext uri="{BB962C8B-B14F-4D97-AF65-F5344CB8AC3E}">
        <p14:creationId xmlns:p14="http://schemas.microsoft.com/office/powerpoint/2010/main" val="15621221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9916F3-A0EC-4009-9379-85621AF41DC5}"/>
              </a:ext>
            </a:extLst>
          </p:cNvPr>
          <p:cNvSpPr>
            <a:spLocks noGrp="1"/>
          </p:cNvSpPr>
          <p:nvPr>
            <p:ph type="title"/>
          </p:nvPr>
        </p:nvSpPr>
        <p:spPr/>
        <p:txBody>
          <a:bodyPr/>
          <a:lstStyle/>
          <a:p>
            <a:pPr algn="ctr"/>
            <a:r>
              <a:rPr lang="en-US" dirty="0">
                <a:solidFill>
                  <a:schemeClr val="bg1"/>
                </a:solidFill>
              </a:rPr>
              <a:t>Guessing the Blessing</a:t>
            </a:r>
          </a:p>
        </p:txBody>
      </p:sp>
      <p:sp>
        <p:nvSpPr>
          <p:cNvPr id="4" name="Content Placeholder 3">
            <a:extLst>
              <a:ext uri="{FF2B5EF4-FFF2-40B4-BE49-F238E27FC236}">
                <a16:creationId xmlns:a16="http://schemas.microsoft.com/office/drawing/2014/main" id="{4A52BC84-AEAB-439D-9BAC-378851B07B42}"/>
              </a:ext>
            </a:extLst>
          </p:cNvPr>
          <p:cNvSpPr>
            <a:spLocks noGrp="1"/>
          </p:cNvSpPr>
          <p:nvPr>
            <p:ph sz="half" idx="1"/>
          </p:nvPr>
        </p:nvSpPr>
        <p:spPr>
          <a:xfrm>
            <a:off x="914400" y="1825626"/>
            <a:ext cx="5181600" cy="4351338"/>
          </a:xfrm>
        </p:spPr>
        <p:txBody>
          <a:bodyPr>
            <a:normAutofit/>
          </a:bodyPr>
          <a:lstStyle/>
          <a:p>
            <a:pPr marL="0" indent="0" algn="ctr">
              <a:buNone/>
            </a:pPr>
            <a:r>
              <a:rPr lang="en-US" sz="5400" dirty="0">
                <a:solidFill>
                  <a:schemeClr val="bg1"/>
                </a:solidFill>
                <a:latin typeface="Arial Black" panose="020B0A04020102020204" pitchFamily="34" charset="0"/>
              </a:rPr>
              <a:t>Kingdom Blessing</a:t>
            </a:r>
          </a:p>
          <a:p>
            <a:pPr marL="0" indent="0" algn="ctr">
              <a:buNone/>
            </a:pPr>
            <a:r>
              <a:rPr lang="en-US" sz="5400" dirty="0">
                <a:solidFill>
                  <a:schemeClr val="bg1"/>
                </a:solidFill>
                <a:latin typeface="Arial Black" panose="020B0A04020102020204" pitchFamily="34" charset="0"/>
              </a:rPr>
              <a:t>or</a:t>
            </a:r>
          </a:p>
          <a:p>
            <a:pPr marL="0" indent="0" algn="ctr">
              <a:buNone/>
            </a:pPr>
            <a:r>
              <a:rPr lang="en-US" sz="5400" dirty="0">
                <a:solidFill>
                  <a:schemeClr val="bg1"/>
                </a:solidFill>
                <a:latin typeface="Arial Black" panose="020B0A04020102020204" pitchFamily="34" charset="0"/>
              </a:rPr>
              <a:t>Empire Blessing?</a:t>
            </a:r>
          </a:p>
        </p:txBody>
      </p:sp>
      <p:pic>
        <p:nvPicPr>
          <p:cNvPr id="7" name="Content Placeholder 6">
            <a:extLst>
              <a:ext uri="{FF2B5EF4-FFF2-40B4-BE49-F238E27FC236}">
                <a16:creationId xmlns:a16="http://schemas.microsoft.com/office/drawing/2014/main" id="{AB568EE8-B36E-4683-AC3B-936C0AE46E43}"/>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rcRect/>
          <a:stretch/>
        </p:blipFill>
        <p:spPr>
          <a:xfrm>
            <a:off x="6587331" y="1825625"/>
            <a:ext cx="4351338" cy="4351338"/>
          </a:xfrm>
        </p:spPr>
      </p:pic>
    </p:spTree>
    <p:extLst>
      <p:ext uri="{BB962C8B-B14F-4D97-AF65-F5344CB8AC3E}">
        <p14:creationId xmlns:p14="http://schemas.microsoft.com/office/powerpoint/2010/main" val="34049620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9916F3-A0EC-4009-9379-85621AF41DC5}"/>
              </a:ext>
            </a:extLst>
          </p:cNvPr>
          <p:cNvSpPr>
            <a:spLocks noGrp="1"/>
          </p:cNvSpPr>
          <p:nvPr>
            <p:ph type="title"/>
          </p:nvPr>
        </p:nvSpPr>
        <p:spPr/>
        <p:txBody>
          <a:bodyPr/>
          <a:lstStyle/>
          <a:p>
            <a:pPr algn="ctr"/>
            <a:r>
              <a:rPr lang="en-US" dirty="0">
                <a:solidFill>
                  <a:schemeClr val="bg1"/>
                </a:solidFill>
              </a:rPr>
              <a:t>Guessing the Blessing</a:t>
            </a:r>
          </a:p>
        </p:txBody>
      </p:sp>
      <p:sp>
        <p:nvSpPr>
          <p:cNvPr id="4" name="Content Placeholder 3">
            <a:extLst>
              <a:ext uri="{FF2B5EF4-FFF2-40B4-BE49-F238E27FC236}">
                <a16:creationId xmlns:a16="http://schemas.microsoft.com/office/drawing/2014/main" id="{4A52BC84-AEAB-439D-9BAC-378851B07B42}"/>
              </a:ext>
            </a:extLst>
          </p:cNvPr>
          <p:cNvSpPr>
            <a:spLocks noGrp="1"/>
          </p:cNvSpPr>
          <p:nvPr>
            <p:ph sz="half" idx="1"/>
          </p:nvPr>
        </p:nvSpPr>
        <p:spPr>
          <a:xfrm>
            <a:off x="914400" y="1825626"/>
            <a:ext cx="5181600" cy="4351338"/>
          </a:xfrm>
        </p:spPr>
        <p:txBody>
          <a:bodyPr>
            <a:normAutofit/>
          </a:bodyPr>
          <a:lstStyle/>
          <a:p>
            <a:pPr marL="0" indent="0" algn="ctr">
              <a:buNone/>
            </a:pPr>
            <a:r>
              <a:rPr lang="en-US" sz="5400" dirty="0">
                <a:solidFill>
                  <a:schemeClr val="bg1"/>
                </a:solidFill>
                <a:latin typeface="Arial Black" panose="020B0A04020102020204" pitchFamily="34" charset="0"/>
              </a:rPr>
              <a:t>Kingdom Blessing</a:t>
            </a:r>
          </a:p>
          <a:p>
            <a:pPr marL="0" indent="0" algn="ctr">
              <a:buNone/>
            </a:pPr>
            <a:r>
              <a:rPr lang="en-US" sz="5400" dirty="0">
                <a:solidFill>
                  <a:schemeClr val="bg1"/>
                </a:solidFill>
                <a:latin typeface="Arial Black" panose="020B0A04020102020204" pitchFamily="34" charset="0"/>
              </a:rPr>
              <a:t>or</a:t>
            </a:r>
          </a:p>
          <a:p>
            <a:pPr marL="0" indent="0" algn="ctr">
              <a:buNone/>
            </a:pPr>
            <a:r>
              <a:rPr lang="en-US" sz="5400" dirty="0">
                <a:solidFill>
                  <a:schemeClr val="bg1"/>
                </a:solidFill>
                <a:latin typeface="Arial Black" panose="020B0A04020102020204" pitchFamily="34" charset="0"/>
              </a:rPr>
              <a:t>Empire Blessing?</a:t>
            </a:r>
          </a:p>
        </p:txBody>
      </p:sp>
      <p:pic>
        <p:nvPicPr>
          <p:cNvPr id="7" name="Content Placeholder 6">
            <a:extLst>
              <a:ext uri="{FF2B5EF4-FFF2-40B4-BE49-F238E27FC236}">
                <a16:creationId xmlns:a16="http://schemas.microsoft.com/office/drawing/2014/main" id="{AB568EE8-B36E-4683-AC3B-936C0AE46E43}"/>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rcRect/>
          <a:stretch/>
        </p:blipFill>
        <p:spPr>
          <a:xfrm>
            <a:off x="6587331" y="1825625"/>
            <a:ext cx="4351338" cy="4351338"/>
          </a:xfrm>
        </p:spPr>
      </p:pic>
    </p:spTree>
    <p:extLst>
      <p:ext uri="{BB962C8B-B14F-4D97-AF65-F5344CB8AC3E}">
        <p14:creationId xmlns:p14="http://schemas.microsoft.com/office/powerpoint/2010/main" val="41586891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9916F3-A0EC-4009-9379-85621AF41DC5}"/>
              </a:ext>
            </a:extLst>
          </p:cNvPr>
          <p:cNvSpPr>
            <a:spLocks noGrp="1"/>
          </p:cNvSpPr>
          <p:nvPr>
            <p:ph type="title"/>
          </p:nvPr>
        </p:nvSpPr>
        <p:spPr/>
        <p:txBody>
          <a:bodyPr/>
          <a:lstStyle/>
          <a:p>
            <a:pPr algn="ctr"/>
            <a:r>
              <a:rPr lang="en-US" dirty="0">
                <a:solidFill>
                  <a:schemeClr val="bg1"/>
                </a:solidFill>
              </a:rPr>
              <a:t>Guessing the Blessing</a:t>
            </a:r>
          </a:p>
        </p:txBody>
      </p:sp>
      <p:sp>
        <p:nvSpPr>
          <p:cNvPr id="4" name="Content Placeholder 3">
            <a:extLst>
              <a:ext uri="{FF2B5EF4-FFF2-40B4-BE49-F238E27FC236}">
                <a16:creationId xmlns:a16="http://schemas.microsoft.com/office/drawing/2014/main" id="{4A52BC84-AEAB-439D-9BAC-378851B07B42}"/>
              </a:ext>
            </a:extLst>
          </p:cNvPr>
          <p:cNvSpPr>
            <a:spLocks noGrp="1"/>
          </p:cNvSpPr>
          <p:nvPr>
            <p:ph sz="half" idx="1"/>
          </p:nvPr>
        </p:nvSpPr>
        <p:spPr>
          <a:xfrm>
            <a:off x="914400" y="1825626"/>
            <a:ext cx="5181600" cy="4351338"/>
          </a:xfrm>
        </p:spPr>
        <p:txBody>
          <a:bodyPr>
            <a:normAutofit/>
          </a:bodyPr>
          <a:lstStyle/>
          <a:p>
            <a:pPr marL="0" indent="0" algn="ctr">
              <a:buNone/>
            </a:pPr>
            <a:r>
              <a:rPr lang="en-US" sz="5400" dirty="0">
                <a:solidFill>
                  <a:schemeClr val="bg1"/>
                </a:solidFill>
                <a:latin typeface="Arial Black" panose="020B0A04020102020204" pitchFamily="34" charset="0"/>
              </a:rPr>
              <a:t>Kingdom Blessing</a:t>
            </a:r>
          </a:p>
          <a:p>
            <a:pPr marL="0" indent="0" algn="ctr">
              <a:buNone/>
            </a:pPr>
            <a:r>
              <a:rPr lang="en-US" sz="5400" dirty="0">
                <a:solidFill>
                  <a:schemeClr val="bg1"/>
                </a:solidFill>
                <a:latin typeface="Arial Black" panose="020B0A04020102020204" pitchFamily="34" charset="0"/>
              </a:rPr>
              <a:t>or</a:t>
            </a:r>
          </a:p>
          <a:p>
            <a:pPr marL="0" indent="0" algn="ctr">
              <a:buNone/>
            </a:pPr>
            <a:r>
              <a:rPr lang="en-US" sz="5400" dirty="0">
                <a:solidFill>
                  <a:schemeClr val="bg1"/>
                </a:solidFill>
                <a:latin typeface="Arial Black" panose="020B0A04020102020204" pitchFamily="34" charset="0"/>
              </a:rPr>
              <a:t>Empire Blessing?</a:t>
            </a:r>
          </a:p>
        </p:txBody>
      </p:sp>
      <p:pic>
        <p:nvPicPr>
          <p:cNvPr id="7" name="Content Placeholder 6">
            <a:extLst>
              <a:ext uri="{FF2B5EF4-FFF2-40B4-BE49-F238E27FC236}">
                <a16:creationId xmlns:a16="http://schemas.microsoft.com/office/drawing/2014/main" id="{AB568EE8-B36E-4683-AC3B-936C0AE46E43}"/>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rcRect/>
          <a:stretch/>
        </p:blipFill>
        <p:spPr>
          <a:xfrm>
            <a:off x="6587331" y="1825625"/>
            <a:ext cx="4351338" cy="4351338"/>
          </a:xfrm>
        </p:spPr>
      </p:pic>
    </p:spTree>
    <p:extLst>
      <p:ext uri="{BB962C8B-B14F-4D97-AF65-F5344CB8AC3E}">
        <p14:creationId xmlns:p14="http://schemas.microsoft.com/office/powerpoint/2010/main" val="35362038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4990D24-8893-4F2E-8AA8-E33AD6C83A89}"/>
              </a:ext>
            </a:extLst>
          </p:cNvPr>
          <p:cNvSpPr>
            <a:spLocks noGrp="1"/>
          </p:cNvSpPr>
          <p:nvPr>
            <p:ph type="title"/>
          </p:nvPr>
        </p:nvSpPr>
        <p:spPr/>
        <p:txBody>
          <a:bodyPr/>
          <a:lstStyle/>
          <a:p>
            <a:pPr algn="ctr"/>
            <a:r>
              <a:rPr lang="en-US" dirty="0">
                <a:solidFill>
                  <a:schemeClr val="bg1"/>
                </a:solidFill>
              </a:rPr>
              <a:t>Scripture Reading</a:t>
            </a:r>
          </a:p>
        </p:txBody>
      </p:sp>
      <p:sp>
        <p:nvSpPr>
          <p:cNvPr id="6" name="Text Placeholder 5">
            <a:extLst>
              <a:ext uri="{FF2B5EF4-FFF2-40B4-BE49-F238E27FC236}">
                <a16:creationId xmlns:a16="http://schemas.microsoft.com/office/drawing/2014/main" id="{BC1D4F1C-2C95-412A-B523-80528849E2DB}"/>
              </a:ext>
            </a:extLst>
          </p:cNvPr>
          <p:cNvSpPr>
            <a:spLocks noGrp="1"/>
          </p:cNvSpPr>
          <p:nvPr>
            <p:ph type="body" idx="1"/>
          </p:nvPr>
        </p:nvSpPr>
        <p:spPr/>
        <p:txBody>
          <a:bodyPr/>
          <a:lstStyle/>
          <a:p>
            <a:pPr algn="ctr"/>
            <a:r>
              <a:rPr lang="en-US" dirty="0">
                <a:solidFill>
                  <a:schemeClr val="bg1"/>
                </a:solidFill>
              </a:rPr>
              <a:t>Matthew 5:3-12</a:t>
            </a:r>
          </a:p>
        </p:txBody>
      </p:sp>
    </p:spTree>
    <p:extLst>
      <p:ext uri="{BB962C8B-B14F-4D97-AF65-F5344CB8AC3E}">
        <p14:creationId xmlns:p14="http://schemas.microsoft.com/office/powerpoint/2010/main" val="34933183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C605847-806C-4B8D-A4EB-DEB4E126E39D}"/>
              </a:ext>
            </a:extLst>
          </p:cNvPr>
          <p:cNvSpPr>
            <a:spLocks noGrp="1"/>
          </p:cNvSpPr>
          <p:nvPr>
            <p:ph type="title"/>
          </p:nvPr>
        </p:nvSpPr>
        <p:spPr/>
        <p:txBody>
          <a:bodyPr/>
          <a:lstStyle/>
          <a:p>
            <a:pPr algn="ctr"/>
            <a:r>
              <a:rPr lang="en-US" dirty="0">
                <a:solidFill>
                  <a:schemeClr val="bg1"/>
                </a:solidFill>
              </a:rPr>
              <a:t>Scripture Reading | Matthew 5:3-6</a:t>
            </a:r>
          </a:p>
        </p:txBody>
      </p:sp>
      <p:sp>
        <p:nvSpPr>
          <p:cNvPr id="6" name="Content Placeholder 5">
            <a:extLst>
              <a:ext uri="{FF2B5EF4-FFF2-40B4-BE49-F238E27FC236}">
                <a16:creationId xmlns:a16="http://schemas.microsoft.com/office/drawing/2014/main" id="{BFBBA456-7E72-4703-B74E-24FB4937E1FB}"/>
              </a:ext>
            </a:extLst>
          </p:cNvPr>
          <p:cNvSpPr>
            <a:spLocks noGrp="1"/>
          </p:cNvSpPr>
          <p:nvPr>
            <p:ph idx="1"/>
          </p:nvPr>
        </p:nvSpPr>
        <p:spPr/>
        <p:txBody>
          <a:bodyPr>
            <a:noAutofit/>
          </a:bodyPr>
          <a:lstStyle/>
          <a:p>
            <a:pPr marL="0" indent="0">
              <a:buNone/>
            </a:pPr>
            <a:r>
              <a:rPr lang="en-US" sz="3200" dirty="0">
                <a:solidFill>
                  <a:schemeClr val="bg1"/>
                </a:solidFill>
              </a:rPr>
              <a:t>3 “Blessed are the poor in spirit,</a:t>
            </a:r>
          </a:p>
          <a:p>
            <a:pPr marL="0" indent="0">
              <a:buNone/>
            </a:pPr>
            <a:r>
              <a:rPr lang="en-US" sz="3200" dirty="0">
                <a:solidFill>
                  <a:schemeClr val="bg1"/>
                </a:solidFill>
              </a:rPr>
              <a:t>    for theirs is the kingdom of heaven.</a:t>
            </a:r>
          </a:p>
          <a:p>
            <a:pPr marL="0" indent="0">
              <a:buNone/>
            </a:pPr>
            <a:r>
              <a:rPr lang="en-US" sz="3200" dirty="0">
                <a:solidFill>
                  <a:schemeClr val="bg1"/>
                </a:solidFill>
              </a:rPr>
              <a:t>4 Blessed are those who mourn,</a:t>
            </a:r>
          </a:p>
          <a:p>
            <a:pPr marL="0" indent="0">
              <a:buNone/>
            </a:pPr>
            <a:r>
              <a:rPr lang="en-US" sz="3200" dirty="0">
                <a:solidFill>
                  <a:schemeClr val="bg1"/>
                </a:solidFill>
              </a:rPr>
              <a:t>    for they will be comforted.</a:t>
            </a:r>
          </a:p>
          <a:p>
            <a:pPr marL="0" indent="0">
              <a:buNone/>
            </a:pPr>
            <a:r>
              <a:rPr lang="en-US" sz="3200" dirty="0">
                <a:solidFill>
                  <a:schemeClr val="bg1"/>
                </a:solidFill>
              </a:rPr>
              <a:t>5 Blessed are the meek,</a:t>
            </a:r>
          </a:p>
          <a:p>
            <a:pPr marL="0" indent="0">
              <a:buNone/>
            </a:pPr>
            <a:r>
              <a:rPr lang="en-US" sz="3200" dirty="0">
                <a:solidFill>
                  <a:schemeClr val="bg1"/>
                </a:solidFill>
              </a:rPr>
              <a:t>    for they will inherit the earth.</a:t>
            </a:r>
          </a:p>
          <a:p>
            <a:pPr marL="0" indent="0">
              <a:buNone/>
            </a:pPr>
            <a:r>
              <a:rPr lang="en-US" sz="3200" dirty="0">
                <a:solidFill>
                  <a:schemeClr val="bg1"/>
                </a:solidFill>
              </a:rPr>
              <a:t>6 Blessed are those who hunger and thirst for righteousness,</a:t>
            </a:r>
          </a:p>
          <a:p>
            <a:pPr marL="0" indent="0">
              <a:buNone/>
            </a:pPr>
            <a:r>
              <a:rPr lang="en-US" sz="3200" dirty="0">
                <a:solidFill>
                  <a:schemeClr val="bg1"/>
                </a:solidFill>
              </a:rPr>
              <a:t>    for they will be filled.</a:t>
            </a:r>
          </a:p>
          <a:p>
            <a:pPr marL="0" indent="0">
              <a:buNone/>
            </a:pPr>
            <a:endParaRPr lang="en-US" sz="3200" dirty="0">
              <a:solidFill>
                <a:schemeClr val="bg1"/>
              </a:solidFill>
            </a:endParaRPr>
          </a:p>
        </p:txBody>
      </p:sp>
    </p:spTree>
    <p:extLst>
      <p:ext uri="{BB962C8B-B14F-4D97-AF65-F5344CB8AC3E}">
        <p14:creationId xmlns:p14="http://schemas.microsoft.com/office/powerpoint/2010/main" val="30677566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TotalTime>
  <Words>418</Words>
  <Application>Microsoft Office PowerPoint</Application>
  <PresentationFormat>Widescreen</PresentationFormat>
  <Paragraphs>58</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Arial Black</vt:lpstr>
      <vt:lpstr>Calibri</vt:lpstr>
      <vt:lpstr>Calibri Light</vt:lpstr>
      <vt:lpstr>Office Theme</vt:lpstr>
      <vt:lpstr>God’s Favor (Session 1): Introduction</vt:lpstr>
      <vt:lpstr>Guessing the Blessing</vt:lpstr>
      <vt:lpstr>Guessing the Blessing</vt:lpstr>
      <vt:lpstr>Guessing the Blessing</vt:lpstr>
      <vt:lpstr>Guessing the Blessing</vt:lpstr>
      <vt:lpstr>Guessing the Blessing</vt:lpstr>
      <vt:lpstr>Guessing the Blessing</vt:lpstr>
      <vt:lpstr>Scripture Reading</vt:lpstr>
      <vt:lpstr>Scripture Reading | Matthew 5:3-6</vt:lpstr>
      <vt:lpstr>Scripture Reading | Matthew 5:7-9</vt:lpstr>
      <vt:lpstr>Scripture Reading | Matthew 5:10-12</vt:lpstr>
      <vt:lpstr>Next Time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God’s Favor (Session 1): Introduction</dc:title>
  <dc:creator>Josh Olds</dc:creator>
  <cp:lastModifiedBy>Josh Olds</cp:lastModifiedBy>
  <cp:revision>3</cp:revision>
  <dcterms:created xsi:type="dcterms:W3CDTF">2025-08-17T06:06:08Z</dcterms:created>
  <dcterms:modified xsi:type="dcterms:W3CDTF">2025-08-17T06:24:16Z</dcterms:modified>
</cp:coreProperties>
</file>